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Oswald-bold.fntdata"/><Relationship Id="rId12" Type="http://schemas.openxmlformats.org/officeDocument/2006/relationships/slide" Target="slides/slide8.xml"/><Relationship Id="rId34" Type="http://schemas.openxmlformats.org/officeDocument/2006/relationships/font" Target="fonts/Oswald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6bf4b1b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6bf4b1b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00cc920fd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00cc920fd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00d70b6c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00d70b6c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fa328430d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fa328430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0e478af9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0e478af9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00e478af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00e478af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00e478af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00e478af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00e478af9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00e478af9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f4b1b4a_0_7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f4b1b4a_0_7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fa328430d1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fa328430d1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fa328430d1_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fa328430d1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working ahead so that we can mostly take off Sprint 10 for Break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6bf4b1b4a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6bf4b1b4a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f6bf4b1b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f6bf4b1b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f6bf4b1c6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f6bf4b1c6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6bf4b1c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6bf4b1c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f6bf4b1b4a_0_5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f6bf4b1b4a_0_5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fa3127853e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fa3127853e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fa312785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fa312785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fa3127853e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fa3127853e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f6bf4b1b4a_0_6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f6bf4b1b4a_0_6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00d147c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00d147c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8.jpg"/><Relationship Id="rId5" Type="http://schemas.openxmlformats.org/officeDocument/2006/relationships/image" Target="../media/image3.jpg"/><Relationship Id="rId6" Type="http://schemas.openxmlformats.org/officeDocument/2006/relationships/image" Target="../media/image16.jpg"/><Relationship Id="rId7" Type="http://schemas.openxmlformats.org/officeDocument/2006/relationships/image" Target="../media/image21.png"/><Relationship Id="rId8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/>
          <p:nvPr/>
        </p:nvSpPr>
        <p:spPr>
          <a:xfrm>
            <a:off x="827700" y="679600"/>
            <a:ext cx="1737000" cy="173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 txBox="1"/>
          <p:nvPr>
            <p:ph type="ctrTitle"/>
          </p:nvPr>
        </p:nvSpPr>
        <p:spPr>
          <a:xfrm>
            <a:off x="729325" y="2444088"/>
            <a:ext cx="4079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Quack</a:t>
            </a:r>
            <a:endParaRPr/>
          </a:p>
        </p:txBody>
      </p:sp>
      <p:sp>
        <p:nvSpPr>
          <p:cNvPr id="510" name="Google Shape;510;p25"/>
          <p:cNvSpPr txBox="1"/>
          <p:nvPr>
            <p:ph idx="1" type="subTitle"/>
          </p:nvPr>
        </p:nvSpPr>
        <p:spPr>
          <a:xfrm>
            <a:off x="727000" y="3675200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Bestagons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13" y="728775"/>
            <a:ext cx="1647600" cy="16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34"/>
          <p:cNvPicPr preferRelativeResize="0"/>
          <p:nvPr/>
        </p:nvPicPr>
        <p:blipFill rotWithShape="1">
          <a:blip r:embed="rId3">
            <a:alphaModFix/>
          </a:blip>
          <a:srcRect b="9297" l="4730" r="5502" t="0"/>
          <a:stretch/>
        </p:blipFill>
        <p:spPr>
          <a:xfrm>
            <a:off x="4692825" y="152400"/>
            <a:ext cx="361035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4"/>
          <p:cNvPicPr preferRelativeResize="0"/>
          <p:nvPr/>
        </p:nvPicPr>
        <p:blipFill rotWithShape="1">
          <a:blip r:embed="rId3">
            <a:alphaModFix/>
          </a:blip>
          <a:srcRect b="9297" l="4730" r="5502" t="0"/>
          <a:stretch/>
        </p:blipFill>
        <p:spPr>
          <a:xfrm>
            <a:off x="905175" y="152400"/>
            <a:ext cx="361035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4"/>
          <p:cNvPicPr preferRelativeResize="0"/>
          <p:nvPr/>
        </p:nvPicPr>
        <p:blipFill rotWithShape="1">
          <a:blip r:embed="rId4">
            <a:alphaModFix/>
          </a:blip>
          <a:srcRect b="27586" l="20672" r="15916" t="12755"/>
          <a:stretch/>
        </p:blipFill>
        <p:spPr>
          <a:xfrm>
            <a:off x="1737225" y="2860275"/>
            <a:ext cx="251925" cy="23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4"/>
          <p:cNvPicPr preferRelativeResize="0"/>
          <p:nvPr/>
        </p:nvPicPr>
        <p:blipFill rotWithShape="1">
          <a:blip r:embed="rId4">
            <a:alphaModFix/>
          </a:blip>
          <a:srcRect b="27586" l="20672" r="15916" t="12755"/>
          <a:stretch/>
        </p:blipFill>
        <p:spPr>
          <a:xfrm rot="-2132791">
            <a:off x="5407412" y="1814814"/>
            <a:ext cx="204600" cy="19249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34"/>
          <p:cNvSpPr/>
          <p:nvPr/>
        </p:nvSpPr>
        <p:spPr>
          <a:xfrm>
            <a:off x="2060700" y="3035375"/>
            <a:ext cx="252000" cy="15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4"/>
          <p:cNvSpPr/>
          <p:nvPr/>
        </p:nvSpPr>
        <p:spPr>
          <a:xfrm rot="-5400000">
            <a:off x="6785825" y="1769975"/>
            <a:ext cx="252000" cy="15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35"/>
          <p:cNvPicPr preferRelativeResize="0"/>
          <p:nvPr/>
        </p:nvPicPr>
        <p:blipFill rotWithShape="1">
          <a:blip r:embed="rId3">
            <a:alphaModFix/>
          </a:blip>
          <a:srcRect b="9297" l="4730" r="5502" t="0"/>
          <a:stretch/>
        </p:blipFill>
        <p:spPr>
          <a:xfrm>
            <a:off x="2766825" y="152400"/>
            <a:ext cx="361035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35"/>
          <p:cNvSpPr/>
          <p:nvPr/>
        </p:nvSpPr>
        <p:spPr>
          <a:xfrm>
            <a:off x="3922350" y="3035375"/>
            <a:ext cx="252000" cy="15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5"/>
          <p:cNvSpPr/>
          <p:nvPr/>
        </p:nvSpPr>
        <p:spPr>
          <a:xfrm rot="-5400000">
            <a:off x="4947225" y="2307350"/>
            <a:ext cx="252000" cy="15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5"/>
          <p:cNvSpPr/>
          <p:nvPr/>
        </p:nvSpPr>
        <p:spPr>
          <a:xfrm rot="-5400000">
            <a:off x="4947225" y="1415725"/>
            <a:ext cx="252000" cy="15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/>
          <p:nvPr>
            <p:ph type="title"/>
          </p:nvPr>
        </p:nvSpPr>
        <p:spPr>
          <a:xfrm>
            <a:off x="4939700" y="1288250"/>
            <a:ext cx="33372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Login/Registration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  <p:sp>
        <p:nvSpPr>
          <p:cNvPr id="960" name="Google Shape;960;p36"/>
          <p:cNvSpPr txBox="1"/>
          <p:nvPr>
            <p:ph idx="1" type="body"/>
          </p:nvPr>
        </p:nvSpPr>
        <p:spPr>
          <a:xfrm>
            <a:off x="4939700" y="2182550"/>
            <a:ext cx="34260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Connected Login &amp; Registration with backend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Saves user data in 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Completed unit tests </a:t>
            </a:r>
            <a:endParaRPr/>
          </a:p>
        </p:txBody>
      </p:sp>
      <p:pic>
        <p:nvPicPr>
          <p:cNvPr id="961" name="Google Shape;961;p36"/>
          <p:cNvPicPr preferRelativeResize="0"/>
          <p:nvPr/>
        </p:nvPicPr>
        <p:blipFill rotWithShape="1">
          <a:blip r:embed="rId3">
            <a:alphaModFix/>
          </a:blip>
          <a:srcRect b="0" l="0" r="55243" t="0"/>
          <a:stretch/>
        </p:blipFill>
        <p:spPr>
          <a:xfrm>
            <a:off x="438150" y="532000"/>
            <a:ext cx="3572199" cy="40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7"/>
          <p:cNvSpPr txBox="1"/>
          <p:nvPr>
            <p:ph type="title"/>
          </p:nvPr>
        </p:nvSpPr>
        <p:spPr>
          <a:xfrm>
            <a:off x="4906175" y="1222800"/>
            <a:ext cx="33372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DCT Backend Data to Frontend</a:t>
            </a:r>
            <a:endParaRPr/>
          </a:p>
        </p:txBody>
      </p:sp>
      <p:sp>
        <p:nvSpPr>
          <p:cNvPr id="967" name="Google Shape;967;p37"/>
          <p:cNvSpPr txBox="1"/>
          <p:nvPr>
            <p:ph idx="1" type="body"/>
          </p:nvPr>
        </p:nvSpPr>
        <p:spPr>
          <a:xfrm>
            <a:off x="4906175" y="2117100"/>
            <a:ext cx="34260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Converting station dictionary and meal time diction into JSON objects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Still in the process of refactoring code on the frontend to sync properly with backend code </a:t>
            </a:r>
            <a:endParaRPr/>
          </a:p>
        </p:txBody>
      </p:sp>
      <p:pic>
        <p:nvPicPr>
          <p:cNvPr id="968" name="Google Shape;968;p37"/>
          <p:cNvPicPr preferRelativeResize="0"/>
          <p:nvPr/>
        </p:nvPicPr>
        <p:blipFill rotWithShape="1">
          <a:blip r:embed="rId3">
            <a:alphaModFix/>
          </a:blip>
          <a:srcRect b="40525" l="0" r="0" t="0"/>
          <a:stretch/>
        </p:blipFill>
        <p:spPr>
          <a:xfrm>
            <a:off x="78000" y="2427525"/>
            <a:ext cx="2175625" cy="24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7"/>
          <p:cNvPicPr preferRelativeResize="0"/>
          <p:nvPr/>
        </p:nvPicPr>
        <p:blipFill rotWithShape="1">
          <a:blip r:embed="rId3">
            <a:alphaModFix/>
          </a:blip>
          <a:srcRect b="0" l="0" r="0" t="59085"/>
          <a:stretch/>
        </p:blipFill>
        <p:spPr>
          <a:xfrm>
            <a:off x="2295525" y="2808288"/>
            <a:ext cx="2175625" cy="16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75" y="231600"/>
            <a:ext cx="4268074" cy="18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8"/>
          <p:cNvSpPr txBox="1"/>
          <p:nvPr>
            <p:ph type="title"/>
          </p:nvPr>
        </p:nvSpPr>
        <p:spPr>
          <a:xfrm>
            <a:off x="195925" y="128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r>
              <a:rPr lang="en" sz="1600"/>
              <a:t> (Food Reviews) </a:t>
            </a:r>
            <a:endParaRPr sz="1600"/>
          </a:p>
        </p:txBody>
      </p:sp>
      <p:sp>
        <p:nvSpPr>
          <p:cNvPr id="976" name="Google Shape;976;p38"/>
          <p:cNvSpPr txBox="1"/>
          <p:nvPr>
            <p:ph idx="1" type="body"/>
          </p:nvPr>
        </p:nvSpPr>
        <p:spPr>
          <a:xfrm>
            <a:off x="4265075" y="1401450"/>
            <a:ext cx="43461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Working on the </a:t>
            </a:r>
            <a:r>
              <a:rPr lang="en" sz="1600"/>
              <a:t>implementation</a:t>
            </a:r>
            <a:r>
              <a:rPr lang="en" sz="1600"/>
              <a:t> of food reviews for the backend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Users can add </a:t>
            </a:r>
            <a:r>
              <a:rPr lang="en" sz="1600"/>
              <a:t>rating</a:t>
            </a:r>
            <a:r>
              <a:rPr lang="en" sz="1600"/>
              <a:t> and reviews for the meals at the DCT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Next: </a:t>
            </a:r>
            <a:r>
              <a:rPr lang="en" sz="1600"/>
              <a:t>Connecting to FastAPI </a:t>
            </a:r>
            <a:endParaRPr sz="1600"/>
          </a:p>
        </p:txBody>
      </p:sp>
      <p:pic>
        <p:nvPicPr>
          <p:cNvPr id="977" name="Google Shape;977;p38"/>
          <p:cNvPicPr preferRelativeResize="0"/>
          <p:nvPr/>
        </p:nvPicPr>
        <p:blipFill rotWithShape="1">
          <a:blip r:embed="rId3">
            <a:alphaModFix/>
          </a:blip>
          <a:srcRect b="0" l="0" r="36012" t="0"/>
          <a:stretch/>
        </p:blipFill>
        <p:spPr>
          <a:xfrm>
            <a:off x="1086849" y="1136100"/>
            <a:ext cx="2952349" cy="31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9"/>
          <p:cNvSpPr txBox="1"/>
          <p:nvPr>
            <p:ph type="title"/>
          </p:nvPr>
        </p:nvSpPr>
        <p:spPr>
          <a:xfrm>
            <a:off x="195925" y="128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r>
              <a:rPr lang="en" sz="1600"/>
              <a:t> (Balance Tracker) </a:t>
            </a:r>
            <a:endParaRPr sz="1600"/>
          </a:p>
        </p:txBody>
      </p:sp>
      <p:sp>
        <p:nvSpPr>
          <p:cNvPr id="983" name="Google Shape;983;p39"/>
          <p:cNvSpPr txBox="1"/>
          <p:nvPr>
            <p:ph idx="1" type="body"/>
          </p:nvPr>
        </p:nvSpPr>
        <p:spPr>
          <a:xfrm>
            <a:off x="411775" y="1551175"/>
            <a:ext cx="38358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Completed the implementation of the Balance Tracker Class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Keeps an updated record of the users doodley dollar and </a:t>
            </a:r>
            <a:r>
              <a:rPr lang="en" sz="1500"/>
              <a:t>meal swipe</a:t>
            </a:r>
            <a:r>
              <a:rPr lang="en" sz="1500"/>
              <a:t> balance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Next: Connecting to FastAPI </a:t>
            </a:r>
            <a:endParaRPr sz="1500"/>
          </a:p>
        </p:txBody>
      </p:sp>
      <p:pic>
        <p:nvPicPr>
          <p:cNvPr id="984" name="Google Shape;9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450" y="1614950"/>
            <a:ext cx="4584150" cy="2213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0"/>
          <p:cNvSpPr txBox="1"/>
          <p:nvPr>
            <p:ph type="title"/>
          </p:nvPr>
        </p:nvSpPr>
        <p:spPr>
          <a:xfrm>
            <a:off x="195925" y="128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r>
              <a:rPr lang="en" sz="1600"/>
              <a:t> (Push notifications) </a:t>
            </a:r>
            <a:endParaRPr sz="1600"/>
          </a:p>
        </p:txBody>
      </p:sp>
      <p:sp>
        <p:nvSpPr>
          <p:cNvPr id="990" name="Google Shape;990;p40"/>
          <p:cNvSpPr txBox="1"/>
          <p:nvPr>
            <p:ph idx="1" type="body"/>
          </p:nvPr>
        </p:nvSpPr>
        <p:spPr>
          <a:xfrm>
            <a:off x="411775" y="1551175"/>
            <a:ext cx="38358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Used firebase to handle push notifications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Implemented notify one &amp; notify multiple</a:t>
            </a:r>
            <a:endParaRPr sz="1500"/>
          </a:p>
        </p:txBody>
      </p:sp>
      <p:pic>
        <p:nvPicPr>
          <p:cNvPr id="991" name="Google Shape;9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975" y="0"/>
            <a:ext cx="446942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1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97" name="Google Shape;997;p41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What are our goals for the week?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998" name="Google Shape;998;p41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999" name="Google Shape;999;p41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2"/>
          <p:cNvSpPr txBox="1"/>
          <p:nvPr>
            <p:ph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1 points</a:t>
            </a:r>
            <a:endParaRPr/>
          </a:p>
        </p:txBody>
      </p:sp>
      <p:sp>
        <p:nvSpPr>
          <p:cNvPr id="1036" name="Google Shape;1036;p42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Ahead</a:t>
            </a:r>
            <a:r>
              <a:rPr lang="en"/>
              <a:t> of </a:t>
            </a:r>
            <a:r>
              <a:rPr lang="en"/>
              <a:t>s</a:t>
            </a:r>
            <a:r>
              <a:rPr lang="en"/>
              <a:t>chedule!</a:t>
            </a:r>
            <a:endParaRPr/>
          </a:p>
        </p:txBody>
      </p:sp>
      <p:grpSp>
        <p:nvGrpSpPr>
          <p:cNvPr id="1037" name="Google Shape;1037;p42"/>
          <p:cNvGrpSpPr/>
          <p:nvPr/>
        </p:nvGrpSpPr>
        <p:grpSpPr>
          <a:xfrm>
            <a:off x="3448140" y="1482063"/>
            <a:ext cx="293982" cy="293982"/>
            <a:chOff x="2676100" y="4993750"/>
            <a:chExt cx="483125" cy="483125"/>
          </a:xfrm>
        </p:grpSpPr>
        <p:sp>
          <p:nvSpPr>
            <p:cNvPr id="1038" name="Google Shape;1038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41" name="Google Shape;1041;p42"/>
          <p:cNvGrpSpPr/>
          <p:nvPr/>
        </p:nvGrpSpPr>
        <p:grpSpPr>
          <a:xfrm>
            <a:off x="3979715" y="1488088"/>
            <a:ext cx="293982" cy="293982"/>
            <a:chOff x="2676100" y="4993750"/>
            <a:chExt cx="483125" cy="483125"/>
          </a:xfrm>
        </p:grpSpPr>
        <p:sp>
          <p:nvSpPr>
            <p:cNvPr id="1042" name="Google Shape;1042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45" name="Google Shape;1045;p42"/>
          <p:cNvGrpSpPr/>
          <p:nvPr/>
        </p:nvGrpSpPr>
        <p:grpSpPr>
          <a:xfrm>
            <a:off x="4511290" y="1488088"/>
            <a:ext cx="293982" cy="293982"/>
            <a:chOff x="2676100" y="4993750"/>
            <a:chExt cx="483125" cy="483125"/>
          </a:xfrm>
        </p:grpSpPr>
        <p:sp>
          <p:nvSpPr>
            <p:cNvPr id="1046" name="Google Shape;1046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49" name="Google Shape;1049;p42"/>
          <p:cNvGrpSpPr/>
          <p:nvPr/>
        </p:nvGrpSpPr>
        <p:grpSpPr>
          <a:xfrm>
            <a:off x="5042865" y="1488088"/>
            <a:ext cx="293982" cy="293982"/>
            <a:chOff x="2676100" y="4993750"/>
            <a:chExt cx="483125" cy="483125"/>
          </a:xfrm>
        </p:grpSpPr>
        <p:sp>
          <p:nvSpPr>
            <p:cNvPr id="1050" name="Google Shape;1050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53" name="Google Shape;1053;p42"/>
          <p:cNvGrpSpPr/>
          <p:nvPr/>
        </p:nvGrpSpPr>
        <p:grpSpPr>
          <a:xfrm>
            <a:off x="5574440" y="1488088"/>
            <a:ext cx="293982" cy="293982"/>
            <a:chOff x="2676100" y="4993750"/>
            <a:chExt cx="483125" cy="483125"/>
          </a:xfrm>
        </p:grpSpPr>
        <p:sp>
          <p:nvSpPr>
            <p:cNvPr id="1054" name="Google Shape;1054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57" name="Google Shape;1057;p42"/>
          <p:cNvGrpSpPr/>
          <p:nvPr/>
        </p:nvGrpSpPr>
        <p:grpSpPr>
          <a:xfrm>
            <a:off x="3448140" y="1008013"/>
            <a:ext cx="293982" cy="293982"/>
            <a:chOff x="2676100" y="4993750"/>
            <a:chExt cx="483125" cy="483125"/>
          </a:xfrm>
        </p:grpSpPr>
        <p:sp>
          <p:nvSpPr>
            <p:cNvPr id="1058" name="Google Shape;1058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61" name="Google Shape;1061;p42"/>
          <p:cNvGrpSpPr/>
          <p:nvPr/>
        </p:nvGrpSpPr>
        <p:grpSpPr>
          <a:xfrm>
            <a:off x="3979715" y="1014038"/>
            <a:ext cx="293982" cy="293982"/>
            <a:chOff x="2676100" y="4993750"/>
            <a:chExt cx="483125" cy="483125"/>
          </a:xfrm>
        </p:grpSpPr>
        <p:sp>
          <p:nvSpPr>
            <p:cNvPr id="1062" name="Google Shape;1062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65" name="Google Shape;1065;p42"/>
          <p:cNvGrpSpPr/>
          <p:nvPr/>
        </p:nvGrpSpPr>
        <p:grpSpPr>
          <a:xfrm>
            <a:off x="4511290" y="1014038"/>
            <a:ext cx="293982" cy="293982"/>
            <a:chOff x="2676100" y="4993750"/>
            <a:chExt cx="483125" cy="483125"/>
          </a:xfrm>
        </p:grpSpPr>
        <p:sp>
          <p:nvSpPr>
            <p:cNvPr id="1066" name="Google Shape;1066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69" name="Google Shape;1069;p42"/>
          <p:cNvGrpSpPr/>
          <p:nvPr/>
        </p:nvGrpSpPr>
        <p:grpSpPr>
          <a:xfrm>
            <a:off x="5042865" y="1014038"/>
            <a:ext cx="293982" cy="293982"/>
            <a:chOff x="2676100" y="4993750"/>
            <a:chExt cx="483125" cy="483125"/>
          </a:xfrm>
        </p:grpSpPr>
        <p:sp>
          <p:nvSpPr>
            <p:cNvPr id="1070" name="Google Shape;1070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73" name="Google Shape;1073;p42"/>
          <p:cNvGrpSpPr/>
          <p:nvPr/>
        </p:nvGrpSpPr>
        <p:grpSpPr>
          <a:xfrm>
            <a:off x="5574440" y="1014038"/>
            <a:ext cx="293982" cy="293982"/>
            <a:chOff x="2676100" y="4993750"/>
            <a:chExt cx="483125" cy="483125"/>
          </a:xfrm>
        </p:grpSpPr>
        <p:sp>
          <p:nvSpPr>
            <p:cNvPr id="1074" name="Google Shape;1074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77" name="Google Shape;1077;p42"/>
          <p:cNvGrpSpPr/>
          <p:nvPr/>
        </p:nvGrpSpPr>
        <p:grpSpPr>
          <a:xfrm>
            <a:off x="4511290" y="539988"/>
            <a:ext cx="293982" cy="293982"/>
            <a:chOff x="2676100" y="4993750"/>
            <a:chExt cx="483125" cy="483125"/>
          </a:xfrm>
        </p:grpSpPr>
        <p:sp>
          <p:nvSpPr>
            <p:cNvPr id="1078" name="Google Shape;1078;p42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4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836" y="447675"/>
            <a:ext cx="6870324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6"/>
          <p:cNvSpPr txBox="1"/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00" name="Google Shape;700;p26"/>
          <p:cNvSpPr txBox="1"/>
          <p:nvPr>
            <p:ph idx="2" type="subTitle"/>
          </p:nvPr>
        </p:nvSpPr>
        <p:spPr>
          <a:xfrm>
            <a:off x="429306" y="3486182"/>
            <a:ext cx="11580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Owner</a:t>
            </a:r>
            <a:endParaRPr/>
          </a:p>
        </p:txBody>
      </p:sp>
      <p:sp>
        <p:nvSpPr>
          <p:cNvPr id="701" name="Google Shape;701;p26"/>
          <p:cNvSpPr txBox="1"/>
          <p:nvPr>
            <p:ph idx="3" type="subTitle"/>
          </p:nvPr>
        </p:nvSpPr>
        <p:spPr>
          <a:xfrm>
            <a:off x="1728037" y="3485962"/>
            <a:ext cx="14304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6"/>
          <p:cNvSpPr txBox="1"/>
          <p:nvPr>
            <p:ph idx="5" type="subTitle"/>
          </p:nvPr>
        </p:nvSpPr>
        <p:spPr>
          <a:xfrm>
            <a:off x="1864162" y="3216247"/>
            <a:ext cx="1158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Rafael Piloto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703" name="Google Shape;703;p26"/>
          <p:cNvSpPr txBox="1"/>
          <p:nvPr>
            <p:ph idx="6" type="subTitle"/>
          </p:nvPr>
        </p:nvSpPr>
        <p:spPr>
          <a:xfrm>
            <a:off x="332049" y="3216240"/>
            <a:ext cx="1430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Miles Robertson</a:t>
            </a:r>
            <a:endParaRPr sz="1600">
              <a:solidFill>
                <a:schemeClr val="accent1"/>
              </a:solidFill>
            </a:endParaRPr>
          </a:p>
        </p:txBody>
      </p:sp>
      <p:grpSp>
        <p:nvGrpSpPr>
          <p:cNvPr id="704" name="Google Shape;704;p26"/>
          <p:cNvGrpSpPr/>
          <p:nvPr/>
        </p:nvGrpSpPr>
        <p:grpSpPr>
          <a:xfrm>
            <a:off x="438051" y="1459164"/>
            <a:ext cx="1218371" cy="1658699"/>
            <a:chOff x="3930875" y="1036502"/>
            <a:chExt cx="1348800" cy="1850400"/>
          </a:xfrm>
        </p:grpSpPr>
        <p:pic>
          <p:nvPicPr>
            <p:cNvPr id="705" name="Google Shape;705;p26"/>
            <p:cNvPicPr preferRelativeResize="0"/>
            <p:nvPr/>
          </p:nvPicPr>
          <p:blipFill rotWithShape="1">
            <a:blip r:embed="rId3">
              <a:alphaModFix amt="95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06" name="Google Shape;706;p26"/>
            <p:cNvPicPr preferRelativeResize="0"/>
            <p:nvPr/>
          </p:nvPicPr>
          <p:blipFill rotWithShape="1">
            <a:blip r:embed="rId4">
              <a:alphaModFix amt="18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707" name="Google Shape;707;p26"/>
          <p:cNvPicPr preferRelativeResize="0"/>
          <p:nvPr/>
        </p:nvPicPr>
        <p:blipFill rotWithShape="1">
          <a:blip r:embed="rId5">
            <a:alphaModFix/>
          </a:blip>
          <a:srcRect b="0" l="16333" r="10779" t="0"/>
          <a:stretch/>
        </p:blipFill>
        <p:spPr>
          <a:xfrm>
            <a:off x="1834082" y="1474538"/>
            <a:ext cx="12183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08" name="Google Shape;708;p26"/>
          <p:cNvPicPr preferRelativeResize="0"/>
          <p:nvPr/>
        </p:nvPicPr>
        <p:blipFill rotWithShape="1">
          <a:blip r:embed="rId6">
            <a:alphaModFix/>
          </a:blip>
          <a:srcRect b="0" l="0" r="0" t="10754"/>
          <a:stretch/>
        </p:blipFill>
        <p:spPr>
          <a:xfrm>
            <a:off x="407963" y="1459362"/>
            <a:ext cx="12483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09" name="Google Shape;709;p26"/>
          <p:cNvGrpSpPr/>
          <p:nvPr/>
        </p:nvGrpSpPr>
        <p:grpSpPr>
          <a:xfrm flipH="1" rot="10800000">
            <a:off x="1834183" y="1474410"/>
            <a:ext cx="487608" cy="349431"/>
            <a:chOff x="-2817590" y="3784091"/>
            <a:chExt cx="1880477" cy="1357541"/>
          </a:xfrm>
        </p:grpSpPr>
        <p:sp>
          <p:nvSpPr>
            <p:cNvPr id="710" name="Google Shape;710;p26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26"/>
          <p:cNvGrpSpPr/>
          <p:nvPr/>
        </p:nvGrpSpPr>
        <p:grpSpPr>
          <a:xfrm flipH="1" rot="10800000">
            <a:off x="1168807" y="1455369"/>
            <a:ext cx="487608" cy="349431"/>
            <a:chOff x="-77" y="3784091"/>
            <a:chExt cx="1880477" cy="1357541"/>
          </a:xfrm>
        </p:grpSpPr>
        <p:sp>
          <p:nvSpPr>
            <p:cNvPr id="714" name="Google Shape;714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7" name="Google Shape;717;p26"/>
          <p:cNvPicPr preferRelativeResize="0"/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4715787" y="1475499"/>
            <a:ext cx="12183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8" name="Google Shape;718;p26"/>
          <p:cNvSpPr txBox="1"/>
          <p:nvPr>
            <p:ph idx="1" type="subTitle"/>
          </p:nvPr>
        </p:nvSpPr>
        <p:spPr>
          <a:xfrm>
            <a:off x="4683838" y="3486888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19" name="Google Shape;719;p26"/>
          <p:cNvSpPr txBox="1"/>
          <p:nvPr>
            <p:ph idx="4" type="subTitle"/>
          </p:nvPr>
        </p:nvSpPr>
        <p:spPr>
          <a:xfrm>
            <a:off x="4642038" y="319731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Mimi Olayeye</a:t>
            </a:r>
            <a:endParaRPr sz="1600"/>
          </a:p>
        </p:txBody>
      </p:sp>
      <p:grpSp>
        <p:nvGrpSpPr>
          <p:cNvPr id="720" name="Google Shape;720;p26"/>
          <p:cNvGrpSpPr/>
          <p:nvPr/>
        </p:nvGrpSpPr>
        <p:grpSpPr>
          <a:xfrm flipH="1" rot="10800000">
            <a:off x="5523014" y="1479559"/>
            <a:ext cx="473880" cy="349431"/>
            <a:chOff x="-77" y="3784091"/>
            <a:chExt cx="1880477" cy="1357541"/>
          </a:xfrm>
        </p:grpSpPr>
        <p:sp>
          <p:nvSpPr>
            <p:cNvPr id="721" name="Google Shape;721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26"/>
          <p:cNvSpPr txBox="1"/>
          <p:nvPr>
            <p:ph idx="2" type="subTitle"/>
          </p:nvPr>
        </p:nvSpPr>
        <p:spPr>
          <a:xfrm>
            <a:off x="6056050" y="3486538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25" name="Google Shape;725;p26"/>
          <p:cNvSpPr txBox="1"/>
          <p:nvPr>
            <p:ph idx="6" type="subTitle"/>
          </p:nvPr>
        </p:nvSpPr>
        <p:spPr>
          <a:xfrm>
            <a:off x="6056050" y="319731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Brenda Cano</a:t>
            </a:r>
            <a:endParaRPr sz="1600"/>
          </a:p>
        </p:txBody>
      </p:sp>
      <p:pic>
        <p:nvPicPr>
          <p:cNvPr id="726" name="Google Shape;726;p26"/>
          <p:cNvPicPr preferRelativeResize="0"/>
          <p:nvPr/>
        </p:nvPicPr>
        <p:blipFill rotWithShape="1">
          <a:blip r:embed="rId8">
            <a:alphaModFix/>
          </a:blip>
          <a:srcRect b="22582" l="14880" r="21143" t="9927"/>
          <a:stretch/>
        </p:blipFill>
        <p:spPr>
          <a:xfrm>
            <a:off x="6109438" y="1460125"/>
            <a:ext cx="11580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27" name="Google Shape;727;p26"/>
          <p:cNvGrpSpPr/>
          <p:nvPr/>
        </p:nvGrpSpPr>
        <p:grpSpPr>
          <a:xfrm flipH="1" rot="10800000">
            <a:off x="6866725" y="1431233"/>
            <a:ext cx="400730" cy="341829"/>
            <a:chOff x="-77" y="3784091"/>
            <a:chExt cx="1880477" cy="1357541"/>
          </a:xfrm>
        </p:grpSpPr>
        <p:sp>
          <p:nvSpPr>
            <p:cNvPr id="728" name="Google Shape;728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26"/>
          <p:cNvSpPr txBox="1"/>
          <p:nvPr>
            <p:ph idx="3" type="subTitle"/>
          </p:nvPr>
        </p:nvSpPr>
        <p:spPr>
          <a:xfrm>
            <a:off x="7428250" y="3486888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32" name="Google Shape;732;p26"/>
          <p:cNvSpPr txBox="1"/>
          <p:nvPr>
            <p:ph idx="5" type="subTitle"/>
          </p:nvPr>
        </p:nvSpPr>
        <p:spPr>
          <a:xfrm>
            <a:off x="7470050" y="3197388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David Wei</a:t>
            </a:r>
            <a:endParaRPr sz="1600"/>
          </a:p>
        </p:txBody>
      </p:sp>
      <p:pic>
        <p:nvPicPr>
          <p:cNvPr id="733" name="Google Shape;73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67671" y="1388049"/>
            <a:ext cx="1344300" cy="174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34" name="Google Shape;734;p26"/>
          <p:cNvGrpSpPr/>
          <p:nvPr/>
        </p:nvGrpSpPr>
        <p:grpSpPr>
          <a:xfrm flipH="1" rot="10800000">
            <a:off x="7505828" y="1388043"/>
            <a:ext cx="492685" cy="341829"/>
            <a:chOff x="-2817590" y="3784091"/>
            <a:chExt cx="1880477" cy="1357541"/>
          </a:xfrm>
        </p:grpSpPr>
        <p:sp>
          <p:nvSpPr>
            <p:cNvPr id="735" name="Google Shape;735;p26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8" name="Google Shape;738;p26"/>
          <p:cNvPicPr preferRelativeResize="0"/>
          <p:nvPr/>
        </p:nvPicPr>
        <p:blipFill rotWithShape="1">
          <a:blip r:embed="rId10">
            <a:alphaModFix/>
          </a:blip>
          <a:srcRect b="1352" l="0" r="0" t="1352"/>
          <a:stretch/>
        </p:blipFill>
        <p:spPr>
          <a:xfrm>
            <a:off x="3242975" y="1502000"/>
            <a:ext cx="1282200" cy="16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39" name="Google Shape;739;p26"/>
          <p:cNvSpPr txBox="1"/>
          <p:nvPr>
            <p:ph idx="1" type="subTitle"/>
          </p:nvPr>
        </p:nvSpPr>
        <p:spPr>
          <a:xfrm>
            <a:off x="3299641" y="3486175"/>
            <a:ext cx="11580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40" name="Google Shape;740;p26"/>
          <p:cNvSpPr txBox="1"/>
          <p:nvPr>
            <p:ph idx="4" type="subTitle"/>
          </p:nvPr>
        </p:nvSpPr>
        <p:spPr>
          <a:xfrm>
            <a:off x="3163449" y="3216483"/>
            <a:ext cx="1430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Ore Adenikinju</a:t>
            </a:r>
            <a:endParaRPr sz="1600">
              <a:solidFill>
                <a:schemeClr val="accent3"/>
              </a:solidFill>
            </a:endParaRPr>
          </a:p>
        </p:txBody>
      </p:sp>
      <p:grpSp>
        <p:nvGrpSpPr>
          <p:cNvPr id="741" name="Google Shape;741;p26"/>
          <p:cNvGrpSpPr/>
          <p:nvPr/>
        </p:nvGrpSpPr>
        <p:grpSpPr>
          <a:xfrm flipH="1" rot="10800000">
            <a:off x="4043896" y="1479565"/>
            <a:ext cx="487608" cy="349431"/>
            <a:chOff x="-77" y="3784091"/>
            <a:chExt cx="1880477" cy="1357541"/>
          </a:xfrm>
        </p:grpSpPr>
        <p:sp>
          <p:nvSpPr>
            <p:cNvPr id="742" name="Google Shape;742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4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091" name="Google Shape;1091;p44"/>
          <p:cNvSpPr/>
          <p:nvPr/>
        </p:nvSpPr>
        <p:spPr>
          <a:xfrm>
            <a:off x="11865675" y="1028350"/>
            <a:ext cx="40050" cy="12525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4"/>
          <p:cNvSpPr txBox="1"/>
          <p:nvPr/>
        </p:nvSpPr>
        <p:spPr>
          <a:xfrm>
            <a:off x="2736850" y="2214475"/>
            <a:ext cx="4236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Please remember to share your </a:t>
            </a:r>
            <a:r>
              <a:rPr b="1" lang="en" sz="2100">
                <a:solidFill>
                  <a:srgbClr val="972CB4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 :)</a:t>
            </a:r>
            <a:endParaRPr sz="210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50" name="Google Shape;750;p27"/>
          <p:cNvSpPr txBox="1"/>
          <p:nvPr>
            <p:ph idx="1" type="subTitle"/>
          </p:nvPr>
        </p:nvSpPr>
        <p:spPr>
          <a:xfrm>
            <a:off x="720000" y="20241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sp>
        <p:nvSpPr>
          <p:cNvPr id="751" name="Google Shape;751;p27"/>
          <p:cNvSpPr txBox="1"/>
          <p:nvPr>
            <p:ph idx="2" type="title"/>
          </p:nvPr>
        </p:nvSpPr>
        <p:spPr>
          <a:xfrm>
            <a:off x="13296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2" name="Google Shape;752;p27"/>
          <p:cNvSpPr txBox="1"/>
          <p:nvPr>
            <p:ph idx="4" type="subTitle"/>
          </p:nvPr>
        </p:nvSpPr>
        <p:spPr>
          <a:xfrm>
            <a:off x="3311300" y="3350738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accomplish?</a:t>
            </a:r>
            <a:endParaRPr/>
          </a:p>
        </p:txBody>
      </p:sp>
      <p:sp>
        <p:nvSpPr>
          <p:cNvPr id="753" name="Google Shape;753;p27"/>
          <p:cNvSpPr txBox="1"/>
          <p:nvPr>
            <p:ph idx="5" type="title"/>
          </p:nvPr>
        </p:nvSpPr>
        <p:spPr>
          <a:xfrm>
            <a:off x="3920825" y="2898438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4" name="Google Shape;754;p27"/>
          <p:cNvSpPr txBox="1"/>
          <p:nvPr>
            <p:ph idx="7" type="subTitle"/>
          </p:nvPr>
        </p:nvSpPr>
        <p:spPr>
          <a:xfrm>
            <a:off x="5739500" y="2024125"/>
            <a:ext cx="284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our goals for the week?</a:t>
            </a:r>
            <a:endParaRPr/>
          </a:p>
        </p:txBody>
      </p:sp>
      <p:sp>
        <p:nvSpPr>
          <p:cNvPr id="755" name="Google Shape;755;p27"/>
          <p:cNvSpPr txBox="1"/>
          <p:nvPr>
            <p:ph idx="8" type="title"/>
          </p:nvPr>
        </p:nvSpPr>
        <p:spPr>
          <a:xfrm>
            <a:off x="66152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56" name="Google Shape;756;p27"/>
          <p:cNvGrpSpPr/>
          <p:nvPr/>
        </p:nvGrpSpPr>
        <p:grpSpPr>
          <a:xfrm>
            <a:off x="1248645" y="2619277"/>
            <a:ext cx="1259918" cy="1370679"/>
            <a:chOff x="6198197" y="1098851"/>
            <a:chExt cx="2945797" cy="2945797"/>
          </a:xfrm>
        </p:grpSpPr>
        <p:sp>
          <p:nvSpPr>
            <p:cNvPr id="757" name="Google Shape;757;p27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27"/>
          <p:cNvGrpSpPr/>
          <p:nvPr/>
        </p:nvGrpSpPr>
        <p:grpSpPr>
          <a:xfrm>
            <a:off x="3770684" y="1112707"/>
            <a:ext cx="1398123" cy="1370569"/>
            <a:chOff x="6945936" y="1456203"/>
            <a:chExt cx="2159597" cy="2231107"/>
          </a:xfrm>
        </p:grpSpPr>
        <p:sp>
          <p:nvSpPr>
            <p:cNvPr id="790" name="Google Shape;790;p27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27"/>
          <p:cNvGrpSpPr/>
          <p:nvPr/>
        </p:nvGrpSpPr>
        <p:grpSpPr>
          <a:xfrm>
            <a:off x="6465145" y="2738025"/>
            <a:ext cx="1398107" cy="1370666"/>
            <a:chOff x="5612559" y="834972"/>
            <a:chExt cx="3473558" cy="3473558"/>
          </a:xfrm>
        </p:grpSpPr>
        <p:sp>
          <p:nvSpPr>
            <p:cNvPr id="809" name="Google Shape;809;p27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8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6" name="Google Shape;846;p28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grpSp>
        <p:nvGrpSpPr>
          <p:cNvPr id="847" name="Google Shape;847;p28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48" name="Google Shape;848;p28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9"/>
          <p:cNvSpPr txBox="1"/>
          <p:nvPr>
            <p:ph type="title"/>
          </p:nvPr>
        </p:nvSpPr>
        <p:spPr>
          <a:xfrm>
            <a:off x="720000" y="372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how we looked through feedback this sprint</a:t>
            </a:r>
            <a:endParaRPr/>
          </a:p>
        </p:txBody>
      </p:sp>
      <p:pic>
        <p:nvPicPr>
          <p:cNvPr id="885" name="Google Shape;885;p29"/>
          <p:cNvPicPr preferRelativeResize="0"/>
          <p:nvPr/>
        </p:nvPicPr>
        <p:blipFill rotWithShape="1">
          <a:blip r:embed="rId3">
            <a:alphaModFix/>
          </a:blip>
          <a:srcRect b="6885" l="24654" r="26543" t="21614"/>
          <a:stretch/>
        </p:blipFill>
        <p:spPr>
          <a:xfrm>
            <a:off x="578175" y="1068075"/>
            <a:ext cx="4043974" cy="3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9"/>
          <p:cNvPicPr preferRelativeResize="0"/>
          <p:nvPr/>
        </p:nvPicPr>
        <p:blipFill rotWithShape="1">
          <a:blip r:embed="rId4">
            <a:alphaModFix/>
          </a:blip>
          <a:srcRect b="5551" l="25003" r="25959" t="20132"/>
          <a:stretch/>
        </p:blipFill>
        <p:spPr>
          <a:xfrm>
            <a:off x="4848325" y="1068075"/>
            <a:ext cx="3909730" cy="37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0"/>
          <p:cNvSpPr/>
          <p:nvPr/>
        </p:nvSpPr>
        <p:spPr>
          <a:xfrm>
            <a:off x="1732338" y="2739400"/>
            <a:ext cx="1399800" cy="769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0"/>
          <p:cNvSpPr/>
          <p:nvPr/>
        </p:nvSpPr>
        <p:spPr>
          <a:xfrm>
            <a:off x="1731963" y="1551838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0"/>
          <p:cNvSpPr txBox="1"/>
          <p:nvPr>
            <p:ph idx="4294967295" type="subTitle"/>
          </p:nvPr>
        </p:nvSpPr>
        <p:spPr>
          <a:xfrm>
            <a:off x="1850412" y="1579500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UI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4" name="Google Shape;894;p30"/>
          <p:cNvSpPr txBox="1"/>
          <p:nvPr>
            <p:ph idx="4294967295" type="subTitle"/>
          </p:nvPr>
        </p:nvSpPr>
        <p:spPr>
          <a:xfrm>
            <a:off x="1850775" y="2767042"/>
            <a:ext cx="117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Frontend + Backend*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5" name="Google Shape;895;p30"/>
          <p:cNvSpPr/>
          <p:nvPr/>
        </p:nvSpPr>
        <p:spPr>
          <a:xfrm>
            <a:off x="4119487" y="1484050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 monotonous/simplistic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Needs to be cleaned up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6" name="Google Shape;896;p30"/>
          <p:cNvCxnSpPr/>
          <p:nvPr/>
        </p:nvCxnSpPr>
        <p:spPr>
          <a:xfrm>
            <a:off x="3358937" y="17743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7" name="Google Shape;897;p30"/>
          <p:cNvCxnSpPr/>
          <p:nvPr/>
        </p:nvCxnSpPr>
        <p:spPr>
          <a:xfrm>
            <a:off x="3283100" y="29619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8" name="Google Shape;898;p30"/>
          <p:cNvSpPr/>
          <p:nvPr/>
        </p:nvSpPr>
        <p:spPr>
          <a:xfrm>
            <a:off x="4119850" y="2739400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 to start connecting the frontend with backend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2759400" y="4501850"/>
            <a:ext cx="3625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*Already started working on this, will be discussed in 02: What did we accomplish?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UI</a:t>
            </a:r>
            <a:endParaRPr/>
          </a:p>
        </p:txBody>
      </p:sp>
      <p:sp>
        <p:nvSpPr>
          <p:cNvPr id="905" name="Google Shape;905;p31"/>
          <p:cNvSpPr txBox="1"/>
          <p:nvPr>
            <p:ph idx="2" type="body"/>
          </p:nvPr>
        </p:nvSpPr>
        <p:spPr>
          <a:xfrm>
            <a:off x="4001475" y="1440000"/>
            <a:ext cx="4422600" cy="26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want to </a:t>
            </a:r>
            <a:r>
              <a:rPr lang="en"/>
              <a:t>improve</a:t>
            </a:r>
            <a:r>
              <a:rPr lang="en"/>
              <a:t> our UI and this will be done throughout the next few sprints as we do final touches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Constraints: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hope to keep the color scheme simple to not </a:t>
            </a:r>
            <a:r>
              <a:rPr lang="en"/>
              <a:t>overwhelm</a:t>
            </a:r>
            <a:r>
              <a:rPr lang="en"/>
              <a:t> the user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Ideas we had in mind: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shading to buttons, banners, titles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We ask you include specific feedback for what you think will improve our app UI with the above in consideration</a:t>
            </a:r>
            <a:endParaRPr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2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1" name="Google Shape;911;p32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What did we accomplish?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912" name="Google Shape;912;p32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13" name="Google Shape;913;p32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26" y="152400"/>
            <a:ext cx="3415551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33"/>
          <p:cNvPicPr preferRelativeResize="0"/>
          <p:nvPr/>
        </p:nvPicPr>
        <p:blipFill rotWithShape="1">
          <a:blip r:embed="rId4">
            <a:alphaModFix/>
          </a:blip>
          <a:srcRect b="9297" l="4730" r="5502" t="0"/>
          <a:stretch/>
        </p:blipFill>
        <p:spPr>
          <a:xfrm>
            <a:off x="4692825" y="152400"/>
            <a:ext cx="361035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